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72" r:id="rId9"/>
    <p:sldId id="270" r:id="rId10"/>
    <p:sldId id="271" r:id="rId11"/>
    <p:sldId id="266" r:id="rId12"/>
    <p:sldId id="264" r:id="rId13"/>
    <p:sldId id="267" r:id="rId14"/>
    <p:sldId id="268" r:id="rId15"/>
    <p:sldId id="269" r:id="rId16"/>
  </p:sldIdLst>
  <p:sldSz cx="5400675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9494"/>
    <a:srgbClr val="000000"/>
    <a:srgbClr val="B8B8B8"/>
    <a:srgbClr val="A6DBA6"/>
    <a:srgbClr val="89C0FF"/>
    <a:srgbClr val="C1B5FF"/>
    <a:srgbClr val="AD9DFF"/>
    <a:srgbClr val="8F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55"/>
    <p:restoredTop sz="91443"/>
  </p:normalViewPr>
  <p:slideViewPr>
    <p:cSldViewPr snapToGrid="0">
      <p:cViewPr>
        <p:scale>
          <a:sx n="245" d="100"/>
          <a:sy n="245" d="100"/>
        </p:scale>
        <p:origin x="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22EE-EDE5-B244-8551-128A67441261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6575" y="1143000"/>
            <a:ext cx="5784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25BDF-AD5B-7240-AA98-817EC477DC8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82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1pPr>
    <a:lvl2pPr marL="198699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2pPr>
    <a:lvl3pPr marL="397398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3pPr>
    <a:lvl4pPr marL="596097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4pPr>
    <a:lvl5pPr marL="7947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5pPr>
    <a:lvl6pPr marL="9934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6pPr>
    <a:lvl7pPr marL="1192195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7pPr>
    <a:lvl8pPr marL="1390894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8pPr>
    <a:lvl9pPr marL="1589593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085" y="471289"/>
            <a:ext cx="4050506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512522"/>
            <a:ext cx="4050506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823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15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53319"/>
            <a:ext cx="1164521" cy="244043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153319"/>
            <a:ext cx="3426053" cy="24404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344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717932"/>
            <a:ext cx="4658082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1927150"/>
            <a:ext cx="4658082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123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766593"/>
            <a:ext cx="2295287" cy="1827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766593"/>
            <a:ext cx="2295287" cy="1827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904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53319"/>
            <a:ext cx="4658082" cy="55661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0" y="705933"/>
            <a:ext cx="2284738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0" y="1051899"/>
            <a:ext cx="2284738" cy="15471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705933"/>
            <a:ext cx="2295990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051899"/>
            <a:ext cx="2295990" cy="15471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617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741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606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982"/>
            <a:ext cx="1741858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414627"/>
            <a:ext cx="2734092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863918"/>
            <a:ext cx="1741858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803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982"/>
            <a:ext cx="1741858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414627"/>
            <a:ext cx="2734092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863918"/>
            <a:ext cx="1741858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30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53319"/>
            <a:ext cx="4658082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766593"/>
            <a:ext cx="4658082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2669079"/>
            <a:ext cx="1215152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00E2E-227B-5544-B16F-3DD4DEF3E59F}" type="datetimeFigureOut">
              <a:rPr lang="en-DE" smtClean="0"/>
              <a:t>01.07.25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2669079"/>
            <a:ext cx="182272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2669079"/>
            <a:ext cx="1215152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125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ed lines&#10;&#10;AI-generated content may be incorrect.">
            <a:extLst>
              <a:ext uri="{FF2B5EF4-FFF2-40B4-BE49-F238E27FC236}">
                <a16:creationId xmlns:a16="http://schemas.microsoft.com/office/drawing/2014/main" id="{38E3B18A-F8B5-385D-1800-7BBFBCC6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35" t="29409" r="27746" b="16394"/>
          <a:stretch>
            <a:fillRect/>
          </a:stretch>
        </p:blipFill>
        <p:spPr>
          <a:xfrm rot="5400000">
            <a:off x="2324261" y="-150603"/>
            <a:ext cx="1364485" cy="2369034"/>
          </a:xfrm>
          <a:prstGeom prst="rect">
            <a:avLst/>
          </a:prstGeom>
        </p:spPr>
      </p:pic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0D9056BB-F5D9-83B5-03A2-3870D1C7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01" t="37151" r="29717" b="28995"/>
          <a:stretch>
            <a:fillRect/>
          </a:stretch>
        </p:blipFill>
        <p:spPr>
          <a:xfrm rot="10800000">
            <a:off x="3631143" y="22049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775A432B-1505-9DAC-7E3F-5F9EE5545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29" t="25066" r="18352" b="13700"/>
          <a:stretch>
            <a:fillRect/>
          </a:stretch>
        </p:blipFill>
        <p:spPr>
          <a:xfrm>
            <a:off x="-599502" y="212522"/>
            <a:ext cx="2369034" cy="13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54194-A1E2-726A-514D-1A562D21B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6780DD2E-5E0D-E376-55FC-741106FA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F20428-FBA5-048C-1366-A73B6729D9E2}"/>
              </a:ext>
            </a:extLst>
          </p:cNvPr>
          <p:cNvSpPr txBox="1"/>
          <p:nvPr/>
        </p:nvSpPr>
        <p:spPr>
          <a:xfrm>
            <a:off x="116180" y="1139282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423D1-F13F-70C9-CBC0-92971432B4F0}"/>
              </a:ext>
            </a:extLst>
          </p:cNvPr>
          <p:cNvSpPr txBox="1"/>
          <p:nvPr/>
        </p:nvSpPr>
        <p:spPr>
          <a:xfrm>
            <a:off x="116180" y="1839491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7F543-9DC7-E86C-B5BD-E9423E17AF6D}"/>
              </a:ext>
            </a:extLst>
          </p:cNvPr>
          <p:cNvSpPr txBox="1"/>
          <p:nvPr/>
        </p:nvSpPr>
        <p:spPr>
          <a:xfrm>
            <a:off x="116180" y="160116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91F1EA-EE12-A372-434C-507E5206A38D}"/>
              </a:ext>
            </a:extLst>
          </p:cNvPr>
          <p:cNvGrpSpPr/>
          <p:nvPr/>
        </p:nvGrpSpPr>
        <p:grpSpPr>
          <a:xfrm>
            <a:off x="446336" y="630675"/>
            <a:ext cx="2409237" cy="246221"/>
            <a:chOff x="513029" y="503730"/>
            <a:chExt cx="2409237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B90FCD-79BD-B13E-4210-00C0F0630C91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831C3-1741-80F1-9295-7514C6CBA761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1C75-9E80-DF12-3E68-5FCD5BA43267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DAEBE-EA00-0BDF-8E93-5B0C2BF71731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7EADA-04DD-6681-592F-9B454E49D100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C27021-3B92-F542-45EF-4CEBC369A9B9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A808E-11FA-71F4-6D9A-8795B92A618D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39E07-1791-9535-3745-6D7E48553F06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12A96-452B-DB14-F399-4CCAF62A845F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B2BB668-5A36-C4F6-C44D-EAEADB43EE21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FD01E-0085-A1C7-BE70-0DCD3F8F2F71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074537-E1D4-C36F-1FA3-EF618D40046A}"/>
              </a:ext>
            </a:extLst>
          </p:cNvPr>
          <p:cNvGrpSpPr/>
          <p:nvPr/>
        </p:nvGrpSpPr>
        <p:grpSpPr>
          <a:xfrm>
            <a:off x="2931786" y="630675"/>
            <a:ext cx="2409237" cy="246221"/>
            <a:chOff x="513029" y="503730"/>
            <a:chExt cx="2409237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8BB3BE-BE8B-A9CA-2B4B-76EC7575E316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A876FE-34FF-00BA-D737-2A0BDF48C231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D20262-DE8B-6670-AE78-0EC98D0B97CE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4D5DD6-1372-93F5-3164-19B20F3FEC6C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DF5B12-EC93-1987-921E-74A0586E1721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300B88-C9C3-DF6C-CE6A-A4BBA964248A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315341-6F6B-EF9B-4BCF-8C79D5A6882E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4A728A-3FB1-F44C-42BB-84A7BB14F157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C4AAF2-A127-D1B9-869F-193DE9470F55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3" name="Picture 2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7FD1F609-AE8D-631F-9E86-7FA34E5C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3559" r="53698" b="52593"/>
          <a:stretch>
            <a:fillRect/>
          </a:stretch>
        </p:blipFill>
        <p:spPr>
          <a:xfrm>
            <a:off x="2931786" y="884565"/>
            <a:ext cx="2369035" cy="16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5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F9EF-AE96-039E-774E-F24237CDB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6A4802-4CD9-58AC-C461-7B1E3C61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91" t="32169" r="15944" b="25181"/>
          <a:stretch>
            <a:fillRect/>
          </a:stretch>
        </p:blipFill>
        <p:spPr>
          <a:xfrm rot="5400000">
            <a:off x="811955" y="1075484"/>
            <a:ext cx="1602484" cy="1943132"/>
          </a:xfrm>
          <a:prstGeom prst="rect">
            <a:avLst/>
          </a:prstGeom>
        </p:spPr>
      </p:pic>
      <p:pic>
        <p:nvPicPr>
          <p:cNvPr id="9" name="Picture 8" descr="A white rectangular object with different colors&#10;&#10;AI-generated content may be incorrect.">
            <a:extLst>
              <a:ext uri="{FF2B5EF4-FFF2-40B4-BE49-F238E27FC236}">
                <a16:creationId xmlns:a16="http://schemas.microsoft.com/office/drawing/2014/main" id="{D0B40D73-FB4A-53DD-5DE7-9C6EA37D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33" t="22613" r="35029" b="23492"/>
          <a:stretch>
            <a:fillRect/>
          </a:stretch>
        </p:blipFill>
        <p:spPr>
          <a:xfrm>
            <a:off x="-188353" y="-356676"/>
            <a:ext cx="1943132" cy="1602484"/>
          </a:xfrm>
          <a:prstGeom prst="rect">
            <a:avLst/>
          </a:prstGeom>
        </p:spPr>
      </p:pic>
      <p:pic>
        <p:nvPicPr>
          <p:cNvPr id="15" name="Picture 14" descr="A piece of paper with different colored spots&#10;&#10;AI-generated content may be incorrect.">
            <a:extLst>
              <a:ext uri="{FF2B5EF4-FFF2-40B4-BE49-F238E27FC236}">
                <a16:creationId xmlns:a16="http://schemas.microsoft.com/office/drawing/2014/main" id="{2ECC8D5D-69B1-D0DB-E47C-39F8B2DD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34" t="31016" r="19537" b="24527"/>
          <a:stretch>
            <a:fillRect/>
          </a:stretch>
        </p:blipFill>
        <p:spPr>
          <a:xfrm rot="5400000">
            <a:off x="2410499" y="-671102"/>
            <a:ext cx="1602484" cy="1943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EB057C-31C5-B264-798E-BDE96A112A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8" t="39131" r="18529" b="31717"/>
          <a:stretch>
            <a:fillRect/>
          </a:stretch>
        </p:blipFill>
        <p:spPr>
          <a:xfrm rot="10800000">
            <a:off x="-785176" y="1633917"/>
            <a:ext cx="1943129" cy="1602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FE27AB-E7DB-9196-6C74-0AE9945010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641" t="38017" r="24626" b="24732"/>
          <a:stretch>
            <a:fillRect/>
          </a:stretch>
        </p:blipFill>
        <p:spPr>
          <a:xfrm>
            <a:off x="2867150" y="1707814"/>
            <a:ext cx="1956955" cy="16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3D56-0E54-9FB2-1AE2-2CAF934B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479408-70A2-2876-E2B2-00932EB06E75}"/>
              </a:ext>
            </a:extLst>
          </p:cNvPr>
          <p:cNvSpPr txBox="1"/>
          <p:nvPr/>
        </p:nvSpPr>
        <p:spPr>
          <a:xfrm>
            <a:off x="281650" y="1193918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9BD7E-9A32-1FD9-B03B-B457805372D7}"/>
              </a:ext>
            </a:extLst>
          </p:cNvPr>
          <p:cNvSpPr txBox="1"/>
          <p:nvPr/>
        </p:nvSpPr>
        <p:spPr>
          <a:xfrm>
            <a:off x="281650" y="2008416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D038-C2FD-549E-4E88-B2D8CF3EA51C}"/>
              </a:ext>
            </a:extLst>
          </p:cNvPr>
          <p:cNvSpPr txBox="1"/>
          <p:nvPr/>
        </p:nvSpPr>
        <p:spPr>
          <a:xfrm>
            <a:off x="281650" y="180294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9186D8-06C6-41E8-983F-F1B46C232244}"/>
              </a:ext>
            </a:extLst>
          </p:cNvPr>
          <p:cNvGrpSpPr/>
          <p:nvPr/>
        </p:nvGrpSpPr>
        <p:grpSpPr>
          <a:xfrm>
            <a:off x="706611" y="642903"/>
            <a:ext cx="1880455" cy="246221"/>
            <a:chOff x="706611" y="642903"/>
            <a:chExt cx="1880455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25C5E5-5DFF-4601-C7B7-8607FDAC9CD9}"/>
                </a:ext>
              </a:extLst>
            </p:cNvPr>
            <p:cNvSpPr txBox="1"/>
            <p:nvPr/>
          </p:nvSpPr>
          <p:spPr>
            <a:xfrm>
              <a:off x="706611" y="681375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691D2-D5E4-CFAE-C52C-A2EA75D30A00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B744EE-E4F4-5325-ACE8-C2E6FB19F966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0EBBFB-CC95-AE5D-08FB-54197F0F9D2D}"/>
                </a:ext>
              </a:extLst>
            </p:cNvPr>
            <p:cNvSpPr txBox="1"/>
            <p:nvPr/>
          </p:nvSpPr>
          <p:spPr>
            <a:xfrm>
              <a:off x="1579658" y="642903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17F488-59CA-ED97-0F07-EEC9E0D27B72}"/>
                </a:ext>
              </a:extLst>
            </p:cNvPr>
            <p:cNvSpPr txBox="1"/>
            <p:nvPr/>
          </p:nvSpPr>
          <p:spPr>
            <a:xfrm>
              <a:off x="1848499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211117-F983-4C1E-A9B3-0AC998BE2964}"/>
                </a:ext>
              </a:extLst>
            </p:cNvPr>
            <p:cNvSpPr txBox="1"/>
            <p:nvPr/>
          </p:nvSpPr>
          <p:spPr>
            <a:xfrm>
              <a:off x="2157140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F2ABCCD-5FBB-4AC0-2CBC-0F4FE0907617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C5C76-39E6-CEC0-51A6-1375151D9959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18.06.2025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DF5606-0BAB-C037-C4AF-F3F5E6BAF328}"/>
              </a:ext>
            </a:extLst>
          </p:cNvPr>
          <p:cNvGrpSpPr/>
          <p:nvPr/>
        </p:nvGrpSpPr>
        <p:grpSpPr>
          <a:xfrm>
            <a:off x="653869" y="879866"/>
            <a:ext cx="4092937" cy="1607182"/>
            <a:chOff x="825479" y="879866"/>
            <a:chExt cx="4092937" cy="16071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656638-DC8C-4EE9-3D3C-126BA463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591" t="32169" r="15944" b="25181"/>
            <a:stretch>
              <a:fillRect/>
            </a:stretch>
          </p:blipFill>
          <p:spPr>
            <a:xfrm rot="5400000">
              <a:off x="995803" y="714240"/>
              <a:ext cx="1602484" cy="1943132"/>
            </a:xfrm>
            <a:prstGeom prst="rect">
              <a:avLst/>
            </a:prstGeom>
          </p:spPr>
        </p:pic>
        <p:pic>
          <p:nvPicPr>
            <p:cNvPr id="7" name="Picture 6" descr="A piece of paper with different colored spots&#10;&#10;AI-generated content may be incorrect.">
              <a:extLst>
                <a:ext uri="{FF2B5EF4-FFF2-40B4-BE49-F238E27FC236}">
                  <a16:creationId xmlns:a16="http://schemas.microsoft.com/office/drawing/2014/main" id="{284C743F-0DCE-1407-468E-719475723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34" t="31016" r="19537" b="24527"/>
            <a:stretch>
              <a:fillRect/>
            </a:stretch>
          </p:blipFill>
          <p:spPr>
            <a:xfrm rot="5400000">
              <a:off x="3145610" y="709543"/>
              <a:ext cx="1602484" cy="194312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F57651-6521-F664-897D-A978A0B0CC6F}"/>
              </a:ext>
            </a:extLst>
          </p:cNvPr>
          <p:cNvGrpSpPr/>
          <p:nvPr/>
        </p:nvGrpSpPr>
        <p:grpSpPr>
          <a:xfrm>
            <a:off x="2835685" y="642903"/>
            <a:ext cx="1880455" cy="246221"/>
            <a:chOff x="706611" y="642903"/>
            <a:chExt cx="1880455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BE4834-A6EB-4514-7BB0-010F6DF8B651}"/>
                </a:ext>
              </a:extLst>
            </p:cNvPr>
            <p:cNvSpPr txBox="1"/>
            <p:nvPr/>
          </p:nvSpPr>
          <p:spPr>
            <a:xfrm>
              <a:off x="706611" y="681375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15658D-E35E-BBD5-0BC0-1920339FFE2B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BF7B0F-C40A-2DAE-0F21-C746B05A4A62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63B3C3-37F0-AE7E-9EB2-FF198711E18A}"/>
                </a:ext>
              </a:extLst>
            </p:cNvPr>
            <p:cNvSpPr txBox="1"/>
            <p:nvPr/>
          </p:nvSpPr>
          <p:spPr>
            <a:xfrm>
              <a:off x="1579658" y="642903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AE4E21-1D29-DAA7-F1B5-21EF2B74F6CA}"/>
                </a:ext>
              </a:extLst>
            </p:cNvPr>
            <p:cNvSpPr txBox="1"/>
            <p:nvPr/>
          </p:nvSpPr>
          <p:spPr>
            <a:xfrm>
              <a:off x="1848499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80FF01-CD70-2607-7929-09A0C03CECC7}"/>
                </a:ext>
              </a:extLst>
            </p:cNvPr>
            <p:cNvSpPr txBox="1"/>
            <p:nvPr/>
          </p:nvSpPr>
          <p:spPr>
            <a:xfrm>
              <a:off x="2157140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08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51B13-3B4B-69EE-A449-F4EF28CDA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s&#10;&#10;AI-generated content may be incorrect.">
            <a:extLst>
              <a:ext uri="{FF2B5EF4-FFF2-40B4-BE49-F238E27FC236}">
                <a16:creationId xmlns:a16="http://schemas.microsoft.com/office/drawing/2014/main" id="{1DD14ECE-FF45-87AF-39DF-4BB2266D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33" t="22613" r="35029" b="23492"/>
          <a:stretch>
            <a:fillRect/>
          </a:stretch>
        </p:blipFill>
        <p:spPr>
          <a:xfrm>
            <a:off x="2803676" y="879865"/>
            <a:ext cx="1943132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3AD764-B828-7596-C050-9B488EC2C2C8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F8637-F039-E6FC-DA5B-8228AF56CB63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0DECC-F55A-BDE8-7CE4-D35BD3A51998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4C434C-EEA4-205D-3BB7-258017F49F95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C9532-C539-EB76-4B19-A738DC8062FB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D71DB-36D5-A4E9-043D-04D5BD92B0CF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C36260-735D-C756-040B-479D52E8164A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182229-47E6-48F1-A501-60BAFD14186D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A871D6-FAEE-7634-89E0-1A4F42B0C081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9240EF-F7EF-FD3A-4969-7FE0078B4113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64A3861-A0E5-346A-D4FA-5F044511469F}"/>
              </a:ext>
            </a:extLst>
          </p:cNvPr>
          <p:cNvSpPr txBox="1"/>
          <p:nvPr/>
        </p:nvSpPr>
        <p:spPr>
          <a:xfrm>
            <a:off x="3562108" y="278860"/>
            <a:ext cx="990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B4784-53D8-E29B-7989-46EDED912124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18.06.2025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E1C1B-CA56-AD79-7E6B-668D6045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1254779-2BA6-613B-34F3-08737A849BBC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A65D7C-F1E5-7807-F3A9-55A9DBEB6158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0BE9F-0475-2240-5A14-AEE6F86A1AF3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BAB906-2ECF-56E9-108E-AB53D52225B5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806A92-490D-1302-F369-27A7C10A366D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C7AEF3-A518-C789-DFB3-2DEDC9CE69AC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3DF6A9-35BE-329C-E0E2-067AD074E2CA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79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06EA-4B74-29E5-0B60-FCF9D2A2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022D7B-3467-DBD4-289F-F3F74B68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28" t="39131" r="18529" b="31717"/>
          <a:stretch>
            <a:fillRect/>
          </a:stretch>
        </p:blipFill>
        <p:spPr>
          <a:xfrm rot="10800000">
            <a:off x="2803677" y="879865"/>
            <a:ext cx="1943129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86CE21-AE67-E1FB-7A27-86DC145AAE30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80406-605B-FF5B-305E-6728E48125F7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3055C-D4F6-CE4B-5E48-2601D93BA772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73C067-612D-AA71-D6B6-EBCA3BCD5096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B64256-BB47-C4F5-E825-F5DD55B4E768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A21BFB-E207-51AF-FB10-CFAB45CD3E8E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A35AE-9657-00D6-2215-6DDED873DA29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C10E83-FC43-770A-CB64-4E7B652E9D59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38772F-5339-665D-E841-759E9799B7F6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4302FB-E2DA-FAB2-318F-06BFFC68248B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906D3E4-9A69-51E5-1DB5-A9D48D6FC59B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4015-5468-734A-0A9A-B5CA05F67DDA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452DD-775E-8B2F-3875-A02D5534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86B4B6-F522-3406-BF25-FDDBF60B0625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8871F5-E42C-9595-7B56-9FA4769145DD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5738E-4091-6D16-1D13-23EB9EFBB457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239A6C-0709-8CD7-9E96-B7FFB0CD53D8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25A90C-619D-98D2-3BD0-2BCBB0E17A1E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A0736B-F880-8B70-7309-DB3FF91220B0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5CCAEB-0D6E-EAAB-DA9E-28AFC5C50276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46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3A9C3-6DE4-843D-8FD4-0BCBB6C0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1BC4FF-2E2E-1948-AFEE-194AE4E9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1" t="38017" r="24626" b="24732"/>
          <a:stretch>
            <a:fillRect/>
          </a:stretch>
        </p:blipFill>
        <p:spPr>
          <a:xfrm>
            <a:off x="2796765" y="879865"/>
            <a:ext cx="1956955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102429-3610-656B-AD8C-26AE7E8FFC8B}"/>
              </a:ext>
            </a:extLst>
          </p:cNvPr>
          <p:cNvSpPr txBox="1"/>
          <p:nvPr/>
        </p:nvSpPr>
        <p:spPr>
          <a:xfrm>
            <a:off x="281650" y="1193918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B888A-95B2-F5B4-D521-62AF4C453EC9}"/>
              </a:ext>
            </a:extLst>
          </p:cNvPr>
          <p:cNvSpPr txBox="1"/>
          <p:nvPr/>
        </p:nvSpPr>
        <p:spPr>
          <a:xfrm>
            <a:off x="281650" y="2008416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00A9F-3EF8-0E70-C3DE-1E36189F3124}"/>
              </a:ext>
            </a:extLst>
          </p:cNvPr>
          <p:cNvSpPr txBox="1"/>
          <p:nvPr/>
        </p:nvSpPr>
        <p:spPr>
          <a:xfrm>
            <a:off x="281650" y="180294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82DAAD-AC2F-A237-0AD6-8C9E1FD17E89}"/>
              </a:ext>
            </a:extLst>
          </p:cNvPr>
          <p:cNvGrpSpPr/>
          <p:nvPr/>
        </p:nvGrpSpPr>
        <p:grpSpPr>
          <a:xfrm>
            <a:off x="706611" y="642903"/>
            <a:ext cx="1880455" cy="246221"/>
            <a:chOff x="706611" y="642903"/>
            <a:chExt cx="1880455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6F56A7-7B9E-F5CE-00F4-7CA61FCDD4FA}"/>
                </a:ext>
              </a:extLst>
            </p:cNvPr>
            <p:cNvSpPr txBox="1"/>
            <p:nvPr/>
          </p:nvSpPr>
          <p:spPr>
            <a:xfrm>
              <a:off x="706611" y="681375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927029-0C67-D4AC-3862-C4B7FEB2EC56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B022A-35A0-38AF-289F-920466109B5B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63BB0D-CDC7-2732-11F3-498B7734AE59}"/>
                </a:ext>
              </a:extLst>
            </p:cNvPr>
            <p:cNvSpPr txBox="1"/>
            <p:nvPr/>
          </p:nvSpPr>
          <p:spPr>
            <a:xfrm>
              <a:off x="1579658" y="642903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EA092F-C0CC-263A-1737-1DB600BAEB1E}"/>
                </a:ext>
              </a:extLst>
            </p:cNvPr>
            <p:cNvSpPr txBox="1"/>
            <p:nvPr/>
          </p:nvSpPr>
          <p:spPr>
            <a:xfrm>
              <a:off x="1848499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C9E36-09A4-F4E0-32AC-AE2413C4AEED}"/>
                </a:ext>
              </a:extLst>
            </p:cNvPr>
            <p:cNvSpPr txBox="1"/>
            <p:nvPr/>
          </p:nvSpPr>
          <p:spPr>
            <a:xfrm>
              <a:off x="2157140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D3EB47A-A47F-2418-1A58-4A9CBB24438B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5712-F7C2-3A0C-6814-B4A100D29A20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DAE65-6B29-D23A-BF64-A442CDAE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26ED8-4F27-EF2C-B478-B12DA25DABA6}"/>
              </a:ext>
            </a:extLst>
          </p:cNvPr>
          <p:cNvGrpSpPr/>
          <p:nvPr/>
        </p:nvGrpSpPr>
        <p:grpSpPr>
          <a:xfrm>
            <a:off x="2835685" y="642903"/>
            <a:ext cx="1880455" cy="246221"/>
            <a:chOff x="706611" y="642903"/>
            <a:chExt cx="1880455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8C0103-5301-6E8A-162B-550FDB3A27AB}"/>
                </a:ext>
              </a:extLst>
            </p:cNvPr>
            <p:cNvSpPr txBox="1"/>
            <p:nvPr/>
          </p:nvSpPr>
          <p:spPr>
            <a:xfrm>
              <a:off x="706611" y="681375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721E78-E705-6F5A-EA81-8ABC2608B1D5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BFA724-3E2E-D27D-C7B2-6BB585D9B45D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A334DD-382F-0254-2593-C516EB97340B}"/>
                </a:ext>
              </a:extLst>
            </p:cNvPr>
            <p:cNvSpPr txBox="1"/>
            <p:nvPr/>
          </p:nvSpPr>
          <p:spPr>
            <a:xfrm>
              <a:off x="1579658" y="642903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F31975-1404-0F11-58FA-76A046F4F885}"/>
                </a:ext>
              </a:extLst>
            </p:cNvPr>
            <p:cNvSpPr txBox="1"/>
            <p:nvPr/>
          </p:nvSpPr>
          <p:spPr>
            <a:xfrm>
              <a:off x="1848499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00F0B8-711E-7B0E-C934-980F75352AAB}"/>
                </a:ext>
              </a:extLst>
            </p:cNvPr>
            <p:cNvSpPr txBox="1"/>
            <p:nvPr/>
          </p:nvSpPr>
          <p:spPr>
            <a:xfrm>
              <a:off x="2157140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81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6EE7A-CCAD-EBDA-907A-7A95E477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F14EB06-E227-3177-C351-41B75575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12865"/>
              </p:ext>
            </p:extLst>
          </p:nvPr>
        </p:nvGraphicFramePr>
        <p:xfrm>
          <a:off x="1020640" y="831627"/>
          <a:ext cx="2780665" cy="1216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8925">
                  <a:extLst>
                    <a:ext uri="{9D8B030D-6E8A-4147-A177-3AD203B41FA5}">
                      <a16:colId xmlns:a16="http://schemas.microsoft.com/office/drawing/2014/main" val="469366437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238410431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956255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Protein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MW [</a:t>
                      </a:r>
                      <a:r>
                        <a:rPr lang="en-US" sz="1100" dirty="0" err="1">
                          <a:effectLst/>
                        </a:rPr>
                        <a:t>kDa</a:t>
                      </a:r>
                      <a:r>
                        <a:rPr lang="en-US" sz="1100" dirty="0">
                          <a:effectLst/>
                        </a:rPr>
                        <a:t>]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684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CP PVX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236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25.0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685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2.0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889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d29CP PVX_ORANGE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210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22.7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131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S-Tag-CP PVX_ORANGE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26.9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5371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S-Tag-CP PVX_LILA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26.8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844053"/>
                  </a:ext>
                </a:extLst>
              </a:tr>
            </a:tbl>
          </a:graphicData>
        </a:graphic>
      </p:graphicFrame>
      <p:sp>
        <p:nvSpPr>
          <p:cNvPr id="53" name="Rectangle 1">
            <a:extLst>
              <a:ext uri="{FF2B5EF4-FFF2-40B4-BE49-F238E27FC236}">
                <a16:creationId xmlns:a16="http://schemas.microsoft.com/office/drawing/2014/main" id="{84A0F172-49AB-1BED-4D75-30733C182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1166813"/>
            <a:ext cx="540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788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C3D6-E3EA-221E-2118-8CBF37EB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ed lines&#10;&#10;AI-generated content may be incorrect.">
            <a:extLst>
              <a:ext uri="{FF2B5EF4-FFF2-40B4-BE49-F238E27FC236}">
                <a16:creationId xmlns:a16="http://schemas.microsoft.com/office/drawing/2014/main" id="{8C05E4D7-3E3F-D22D-AA7E-7064FC1E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35" t="29409" r="27746" b="16394"/>
          <a:stretch>
            <a:fillRect/>
          </a:stretch>
        </p:blipFill>
        <p:spPr>
          <a:xfrm rot="5400000">
            <a:off x="3417735" y="382290"/>
            <a:ext cx="1364485" cy="2369034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A2112A74-B80D-09AA-3BFE-907210889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446989" y="884564"/>
            <a:ext cx="2369034" cy="136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820DF-B146-5ABD-CC0E-4948E942BAF9}"/>
              </a:ext>
            </a:extLst>
          </p:cNvPr>
          <p:cNvSpPr txBox="1"/>
          <p:nvPr/>
        </p:nvSpPr>
        <p:spPr>
          <a:xfrm>
            <a:off x="41122" y="111246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66482-26B3-7AB2-B514-61E8A97D8C87}"/>
              </a:ext>
            </a:extLst>
          </p:cNvPr>
          <p:cNvSpPr txBox="1"/>
          <p:nvPr/>
        </p:nvSpPr>
        <p:spPr>
          <a:xfrm>
            <a:off x="41122" y="174415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DF551-C8CA-6F41-36FF-3FDA4A94660B}"/>
              </a:ext>
            </a:extLst>
          </p:cNvPr>
          <p:cNvSpPr txBox="1"/>
          <p:nvPr/>
        </p:nvSpPr>
        <p:spPr>
          <a:xfrm>
            <a:off x="41122" y="1548089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83758D-E506-F41E-2FC1-94098A468062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A9A08-58A0-A792-DF05-C955CB786873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1403E8-1CA7-885F-314B-42F674AD6EE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D6A5C8-CAC5-155F-0835-62858326DBF5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5991E-1283-CAAE-69B7-97038529CA2B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8D6A85-9FE6-FDE1-7068-F011BA4AA940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B28160-375D-FF10-CEE0-80FFD66D86AC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47864C-0F7B-C584-007A-05817008CD2D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6BD3D3-F058-001E-C7B7-8958B19CEBF9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96555-DBA4-503D-98DB-3B768B9C5C5C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32576F-2002-1AB8-63B2-A4BC8EBAC9E0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8074C3-2948-BB83-766E-CC2211EF8D8B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2D7DB-C82E-43B1-4A33-6EA53EAE71B3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FC1826-659C-196B-199A-16620CEF6184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06E248-A62A-0EF6-ECDB-F6ED4A8F34B0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01E545-8606-C065-C904-967B9563B22F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22AD9B-F2F6-DD6A-AB5E-E35CF0B8E58A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B66317-3DAE-AA5E-EDB0-82711FDDFF7E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7357DA-EE98-17AB-E2FC-C64FFF336E8F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BF189E-E673-AFC7-CD2B-EEE0123F6D14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038CC58-3642-B052-74C0-91FCF2E19A07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44A34-3D8C-61C6-1480-51866D712458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06.06.2025</a:t>
            </a:r>
          </a:p>
        </p:txBody>
      </p:sp>
    </p:spTree>
    <p:extLst>
      <p:ext uri="{BB962C8B-B14F-4D97-AF65-F5344CB8AC3E}">
        <p14:creationId xmlns:p14="http://schemas.microsoft.com/office/powerpoint/2010/main" val="311149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F417-BA48-52E7-37CB-B01106D57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AEDF8A53-1339-B33F-2D68-B5E4F05B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1" t="37151" r="29717" b="28995"/>
          <a:stretch>
            <a:fillRect/>
          </a:stretch>
        </p:blipFill>
        <p:spPr>
          <a:xfrm rot="10800000">
            <a:off x="2915462" y="88456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49B78A7D-03B1-6A72-6095-67B448C8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446989" y="884564"/>
            <a:ext cx="2369034" cy="136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8F8A8A-31CB-1325-DB22-FE1B81ED5093}"/>
              </a:ext>
            </a:extLst>
          </p:cNvPr>
          <p:cNvSpPr txBox="1"/>
          <p:nvPr/>
        </p:nvSpPr>
        <p:spPr>
          <a:xfrm>
            <a:off x="41122" y="111246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DECC7-A8E7-07EA-83B9-A4CCD6AF8268}"/>
              </a:ext>
            </a:extLst>
          </p:cNvPr>
          <p:cNvSpPr txBox="1"/>
          <p:nvPr/>
        </p:nvSpPr>
        <p:spPr>
          <a:xfrm>
            <a:off x="41122" y="174415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0F26B-C4E7-08FE-400D-C9DDF3E0F748}"/>
              </a:ext>
            </a:extLst>
          </p:cNvPr>
          <p:cNvSpPr txBox="1"/>
          <p:nvPr/>
        </p:nvSpPr>
        <p:spPr>
          <a:xfrm>
            <a:off x="41122" y="1548089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E55637-3AEC-6207-B10C-698D0C1F9B63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045EE-4228-4A3D-414A-34E046CF5C23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FCB543-2EE4-D642-0E9D-CEE75A66BFF4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D084CD-7634-CDB6-7869-490D48AD78B0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9671B-31E8-C764-2E08-3C0B9AA4BD70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7403AD-553C-E637-78CE-FF81353D77AA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B87C40-A5B2-867D-FB47-04B6BF638911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A744A-6ABE-9475-EBC7-C37542018E63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4529D9-9B5A-FF7A-2C18-AFFD0E2B5025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40832C-927F-EE4B-80BE-71040288E805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B65D08-71CC-797F-E7D7-076CDEB19D8F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B51EFA-7082-33AB-4F32-0CA2AC35890C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A7C6A-7530-5658-2188-EA63C5B5A92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EE98DB-7F4E-581C-C47E-8847807DC53D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9587CE-D2C6-1FCF-AA66-C861478ABFA3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95C386-2D1F-4169-440C-619B5FF44039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70016F-EE67-3CD8-F09C-A72B02995193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D297E9-1A59-329A-6E69-8E00196BC8E6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C3BB51-F4A6-A035-A3E8-EA6B187B2A36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4226CF-55CE-130D-0802-E4B9C53FC9DA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2747C7-5A2A-9B0B-4A95-D4D179CB1299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37246-8E06-A5BB-81BB-8071CC203928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06.06.2025</a:t>
            </a:r>
          </a:p>
        </p:txBody>
      </p:sp>
    </p:spTree>
    <p:extLst>
      <p:ext uri="{BB962C8B-B14F-4D97-AF65-F5344CB8AC3E}">
        <p14:creationId xmlns:p14="http://schemas.microsoft.com/office/powerpoint/2010/main" val="15942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87A5B-EA6F-0C83-A40E-63BC4A29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148F57FD-3737-0EF8-3CD7-A8C0231E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1" t="37151" r="29717" b="28995"/>
          <a:stretch>
            <a:fillRect/>
          </a:stretch>
        </p:blipFill>
        <p:spPr>
          <a:xfrm rot="10800000">
            <a:off x="3631143" y="22049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12312B1F-8A64-BCB0-5117-2533C0B3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-599502" y="212522"/>
            <a:ext cx="2369034" cy="13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tube&#10;&#10;AI-generated content may be incorrect.">
            <a:extLst>
              <a:ext uri="{FF2B5EF4-FFF2-40B4-BE49-F238E27FC236}">
                <a16:creationId xmlns:a16="http://schemas.microsoft.com/office/drawing/2014/main" id="{52543A2F-CE24-CC7D-3E40-298CC04C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782" t="26462" r="13957" b="48950"/>
          <a:stretch>
            <a:fillRect/>
          </a:stretch>
        </p:blipFill>
        <p:spPr>
          <a:xfrm>
            <a:off x="3061715" y="740816"/>
            <a:ext cx="1284959" cy="869183"/>
          </a:xfrm>
          <a:prstGeom prst="rect">
            <a:avLst/>
          </a:prstGeom>
        </p:spPr>
      </p:pic>
      <p:pic>
        <p:nvPicPr>
          <p:cNvPr id="11" name="Picture 10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F7A6AF0B-4F6D-AA93-9A73-A01DBF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3560" r="53236" b="52592"/>
          <a:stretch>
            <a:fillRect/>
          </a:stretch>
        </p:blipFill>
        <p:spPr>
          <a:xfrm>
            <a:off x="411521" y="570679"/>
            <a:ext cx="1284960" cy="869183"/>
          </a:xfrm>
          <a:prstGeom prst="rect">
            <a:avLst/>
          </a:prstGeom>
        </p:spPr>
      </p:pic>
      <p:pic>
        <p:nvPicPr>
          <p:cNvPr id="5" name="Picture 4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DCB0BE77-8746-E8B6-31EE-A4D6F0A5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96" t="37416" r="44960" b="32401"/>
          <a:stretch>
            <a:fillRect/>
          </a:stretch>
        </p:blipFill>
        <p:spPr>
          <a:xfrm rot="10800000">
            <a:off x="1362176" y="1175407"/>
            <a:ext cx="1284959" cy="8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11256-3C18-60BE-1481-B852E0D5C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B11C1B8E-E5D8-9E8E-2210-41B844E2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94D25-646E-C488-2070-A9CA88F09B72}"/>
              </a:ext>
            </a:extLst>
          </p:cNvPr>
          <p:cNvSpPr txBox="1"/>
          <p:nvPr/>
        </p:nvSpPr>
        <p:spPr>
          <a:xfrm>
            <a:off x="116180" y="1139282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571F5-63A0-D0A5-6429-2A90C8A245FE}"/>
              </a:ext>
            </a:extLst>
          </p:cNvPr>
          <p:cNvSpPr txBox="1"/>
          <p:nvPr/>
        </p:nvSpPr>
        <p:spPr>
          <a:xfrm>
            <a:off x="116180" y="1839491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94FFC-1E34-CAC7-1FF1-2434A4140EE6}"/>
              </a:ext>
            </a:extLst>
          </p:cNvPr>
          <p:cNvSpPr txBox="1"/>
          <p:nvPr/>
        </p:nvSpPr>
        <p:spPr>
          <a:xfrm>
            <a:off x="116180" y="1601167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82F5C7-4B94-1B78-9E04-B608FB84B35D}"/>
              </a:ext>
            </a:extLst>
          </p:cNvPr>
          <p:cNvGrpSpPr/>
          <p:nvPr/>
        </p:nvGrpSpPr>
        <p:grpSpPr>
          <a:xfrm>
            <a:off x="445534" y="630675"/>
            <a:ext cx="2410039" cy="246221"/>
            <a:chOff x="512227" y="503730"/>
            <a:chExt cx="2410039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C652EA-E5C2-245A-BE02-C610176AAF38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5A471-0D47-479E-CB66-9C289CD2DED9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F1C3D1-506E-2DC7-580D-7E3D249458AE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25624-3959-B81D-7B3C-79DA55E38F34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C71FF-480D-F864-DC0F-D3CF825B95C5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3FD790-1F88-130C-B76C-69B79BC9E6DF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EBCD27-A531-B70C-4AD0-120F138C0974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12D342-6712-E56C-F8DF-84EF3E519528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C9C23-5CED-674E-4FE2-FCE0AA5A992D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F3E3DBD-0CA5-71DC-FA6C-872116FBE289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6EDDE-0C10-6D3A-7575-5D11CC543313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4EB3B2-3B52-4EFE-F7C9-7C89987E6AA9}"/>
              </a:ext>
            </a:extLst>
          </p:cNvPr>
          <p:cNvGrpSpPr/>
          <p:nvPr/>
        </p:nvGrpSpPr>
        <p:grpSpPr>
          <a:xfrm>
            <a:off x="2915461" y="630675"/>
            <a:ext cx="2410039" cy="246221"/>
            <a:chOff x="512227" y="503730"/>
            <a:chExt cx="2410039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A391B9-AC0A-9354-042A-3C97D66B4777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3503D-7774-4E17-330D-95ECBEC6877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59C55B-A047-6FE5-B754-F84D87791BE4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A56E8-6A99-C16B-CF07-7FE2B714D13A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FEFF94-2E6F-B5CB-7F1B-46C1658BC647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71CB39-6890-0A5B-CFFC-D418FF2248E7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6EE914-55D9-65AC-B2D0-C00DCFD8528F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0274BF-7882-9ED5-39A9-A8F54B63D6B5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9D6A94-7D80-6065-60B3-CD2AFD943021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0B7820B-4CD9-E29B-1C61-77D781D4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" b="73"/>
          <a:stretch/>
        </p:blipFill>
        <p:spPr>
          <a:xfrm>
            <a:off x="2915461" y="882169"/>
            <a:ext cx="2369034" cy="160248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A629075-ED49-A682-FF50-674C1B59C66A}"/>
              </a:ext>
            </a:extLst>
          </p:cNvPr>
          <p:cNvSpPr txBox="1"/>
          <p:nvPr/>
        </p:nvSpPr>
        <p:spPr>
          <a:xfrm>
            <a:off x="1095213" y="2494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Color Correction</a:t>
            </a:r>
          </a:p>
        </p:txBody>
      </p:sp>
    </p:spTree>
    <p:extLst>
      <p:ext uri="{BB962C8B-B14F-4D97-AF65-F5344CB8AC3E}">
        <p14:creationId xmlns:p14="http://schemas.microsoft.com/office/powerpoint/2010/main" val="243171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5E10-65AA-E506-A445-117E877B8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FBF16367-7851-C416-E4B0-D23C991B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E4112-AE3B-C7CD-8344-76C5B4ADB0FC}"/>
              </a:ext>
            </a:extLst>
          </p:cNvPr>
          <p:cNvSpPr txBox="1"/>
          <p:nvPr/>
        </p:nvSpPr>
        <p:spPr>
          <a:xfrm>
            <a:off x="116180" y="1139282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298E1-A863-BF21-EB78-0B29BDE92043}"/>
              </a:ext>
            </a:extLst>
          </p:cNvPr>
          <p:cNvSpPr txBox="1"/>
          <p:nvPr/>
        </p:nvSpPr>
        <p:spPr>
          <a:xfrm>
            <a:off x="116180" y="1839491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C99D6-7599-6AE1-A44B-659ED21BC549}"/>
              </a:ext>
            </a:extLst>
          </p:cNvPr>
          <p:cNvSpPr txBox="1"/>
          <p:nvPr/>
        </p:nvSpPr>
        <p:spPr>
          <a:xfrm>
            <a:off x="116180" y="1601167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B708F-9D16-D40A-404E-A464F97E83A1}"/>
              </a:ext>
            </a:extLst>
          </p:cNvPr>
          <p:cNvGrpSpPr/>
          <p:nvPr/>
        </p:nvGrpSpPr>
        <p:grpSpPr>
          <a:xfrm>
            <a:off x="445534" y="630675"/>
            <a:ext cx="2410039" cy="246221"/>
            <a:chOff x="512227" y="503730"/>
            <a:chExt cx="2410039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0498C7-557A-960E-C6A9-345DAFF4306A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1DF24-A6AE-F17C-32A5-CA524F5BCF1D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009453-7C71-B616-0F3E-25F1D4F4D84C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BCCB7C-090B-FEAE-48EC-2E2F42914FA0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B06793-A619-A297-7630-02C3567546FA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3040B6-092B-4CCC-BA97-B028A13E28B4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5E71B2-8C30-2E48-8016-C6C35355B10C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5965D9-5DEB-E7B6-B1F3-B0F64D7C9131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B6B398-42CB-F745-FCA8-482C5A983402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E847932-75C0-A2E9-E6AB-93304DEB983B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3FDA8-6AE0-09B0-4316-CCAE0B8B413F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31A18-4D7F-A69E-275A-D47885DFCB8E}"/>
              </a:ext>
            </a:extLst>
          </p:cNvPr>
          <p:cNvGrpSpPr/>
          <p:nvPr/>
        </p:nvGrpSpPr>
        <p:grpSpPr>
          <a:xfrm>
            <a:off x="2915461" y="630675"/>
            <a:ext cx="2410039" cy="246221"/>
            <a:chOff x="512227" y="503730"/>
            <a:chExt cx="2410039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A7B4BE-1BF2-3928-0FFD-F85111C102DF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CAB7D-D20B-6EF9-00F7-F1215B4C1E67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2103C7-FAEB-E0CD-DB0E-077A6E8FE658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FCA8D-F3D2-8DF0-8E5E-D3F9882B5A0C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2EB61B-5B76-51AE-53DE-C0B869AA54E8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378B9F-B94F-45F7-C156-A33A0C610979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FF2AA2-D429-C6D4-4D51-034F1E8ACF76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3E6DAB-E98E-B151-D006-517E88DB2514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C8C6F-D5AE-F7E1-E378-F57CEF20495D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19" name="Picture 18" descr="A close-up of a tube&#10;&#10;AI-generated content may be incorrect.">
            <a:extLst>
              <a:ext uri="{FF2B5EF4-FFF2-40B4-BE49-F238E27FC236}">
                <a16:creationId xmlns:a16="http://schemas.microsoft.com/office/drawing/2014/main" id="{F8524D39-F21F-8D94-77D2-E39AECF7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82" t="26464" r="14404" b="48949"/>
          <a:stretch>
            <a:fillRect/>
          </a:stretch>
        </p:blipFill>
        <p:spPr>
          <a:xfrm>
            <a:off x="2915461" y="882169"/>
            <a:ext cx="2369034" cy="160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4A4D8-C72B-5BCD-3716-4B5B87064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31C146A2-8DE3-CD55-5E8A-D3C191EC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05757D-8468-AE01-1A93-1616D57D6177}"/>
              </a:ext>
            </a:extLst>
          </p:cNvPr>
          <p:cNvSpPr txBox="1"/>
          <p:nvPr/>
        </p:nvSpPr>
        <p:spPr>
          <a:xfrm>
            <a:off x="116180" y="1139282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4045E-48FD-8C77-AA66-D11B3010022E}"/>
              </a:ext>
            </a:extLst>
          </p:cNvPr>
          <p:cNvSpPr txBox="1"/>
          <p:nvPr/>
        </p:nvSpPr>
        <p:spPr>
          <a:xfrm>
            <a:off x="116180" y="1839491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81DF7-EC1C-4076-848F-7DC42D83DB70}"/>
              </a:ext>
            </a:extLst>
          </p:cNvPr>
          <p:cNvSpPr txBox="1"/>
          <p:nvPr/>
        </p:nvSpPr>
        <p:spPr>
          <a:xfrm>
            <a:off x="116180" y="160116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730CAE-33F6-1F19-D13B-2C4CF1D0E661}"/>
              </a:ext>
            </a:extLst>
          </p:cNvPr>
          <p:cNvGrpSpPr/>
          <p:nvPr/>
        </p:nvGrpSpPr>
        <p:grpSpPr>
          <a:xfrm>
            <a:off x="446336" y="630675"/>
            <a:ext cx="2409237" cy="246221"/>
            <a:chOff x="513029" y="503730"/>
            <a:chExt cx="2409237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6C5EB5-7165-DFB7-4B9D-09607B9D5BA8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670355-AF7F-03F7-DCE7-2B4341016F9B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94B90A-D2D6-480E-EC26-15150932173F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FBA4E-9107-800B-C230-0E3BEDCF5B85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900107-FBB4-1395-1169-4B0A9426198D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965528-B5E1-3A22-2B70-12C5B30132A3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EFADB0-C7D0-C3CF-4025-718710B59232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1DEFEF-881F-C8DB-054B-F968FA927128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45722B-3BF7-795A-D4FA-1453CB9B6AAB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33A66F8-FFCE-576B-7F13-A9A84E0CE3B5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E4657-F0C0-5F4D-E991-D9768A8E89F5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C765BE-0944-58BC-3D7D-ACB2E741614A}"/>
              </a:ext>
            </a:extLst>
          </p:cNvPr>
          <p:cNvGrpSpPr/>
          <p:nvPr/>
        </p:nvGrpSpPr>
        <p:grpSpPr>
          <a:xfrm>
            <a:off x="2931786" y="630675"/>
            <a:ext cx="2409237" cy="246221"/>
            <a:chOff x="513029" y="503730"/>
            <a:chExt cx="2409237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C48DC-3F50-3A84-77F6-DC79B130E8AF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72CD57-EA04-81FD-9775-7A3B396771BB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46D4-C192-7B83-5313-1D0446C800C2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C4FA5A-A174-BFE1-82DB-D31617BD30C7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A8E4DF-7C4E-B612-F5A1-5B26B3ADDBFC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5D1BAF-0BCE-7A81-F364-3A1EEE7D0AA1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3FDF70-703E-2650-7B4C-8FF6FEB191D3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C5D140-D873-0F83-F5F8-2808E6ED0799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F6E0CF-13ED-4A5C-51F6-BBD424690789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C952008-2569-C00A-FCDE-3873CAAF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" b="73"/>
          <a:stretch/>
        </p:blipFill>
        <p:spPr>
          <a:xfrm>
            <a:off x="2931786" y="884565"/>
            <a:ext cx="2369035" cy="16024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837542-E78E-72B6-302F-478BF7C3885E}"/>
              </a:ext>
            </a:extLst>
          </p:cNvPr>
          <p:cNvSpPr txBox="1"/>
          <p:nvPr/>
        </p:nvSpPr>
        <p:spPr>
          <a:xfrm>
            <a:off x="1095213" y="2494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Color Correction</a:t>
            </a:r>
          </a:p>
        </p:txBody>
      </p:sp>
    </p:spTree>
    <p:extLst>
      <p:ext uri="{BB962C8B-B14F-4D97-AF65-F5344CB8AC3E}">
        <p14:creationId xmlns:p14="http://schemas.microsoft.com/office/powerpoint/2010/main" val="140542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5350</TotalTime>
  <Words>527</Words>
  <Application>Microsoft Macintosh PowerPoint</Application>
  <PresentationFormat>Custom</PresentationFormat>
  <Paragraphs>350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LM Roman 12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Kilian Mandon</dc:creator>
  <cp:lastModifiedBy>Kilian Mandon</cp:lastModifiedBy>
  <cp:revision>7</cp:revision>
  <cp:lastPrinted>2025-06-12T13:10:41Z</cp:lastPrinted>
  <dcterms:created xsi:type="dcterms:W3CDTF">2025-05-21T09:35:13Z</dcterms:created>
  <dcterms:modified xsi:type="dcterms:W3CDTF">2025-07-01T16:41:59Z</dcterms:modified>
</cp:coreProperties>
</file>